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01525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8A6D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8A6D00">
                    <a:alpha val="100000"/>
                  </a:srgbClr>
                </a:solidFill>
                <a:latin typeface="Calibri"/>
              </a:rPr>
              <a:t><![CDATA[PARI REVIEW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Скачать приложение PARI: Android и iO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6B6552">
                    <a:alpha val="100000"/>
                  </a:srgbClr>
                </a:solidFill>
                <a:latin typeface="Calibri"/>
              </a:rPr>
              <a:t><![CDATA[Yaroslav Demidov, Senior Sports Editor · 21.04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8A6D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8A6D00">
                    <a:alpha val="100000"/>
                  </a:srgbClr>
                </a:solidFill>
                <a:latin typeface="Calibri"/>
              </a:rPr>
              <a:t><![CDATA[Где скачать приложение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Единственный безопасный источник приложения PARI — официальный сайт pari.ru, раздел загрузок. В Google Play мобильных букмекеров не размещают, поэтому Android-версия распространяе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Берите приложение только с pari.ru — любой сторонний APK рискует оказаться подделкой, опасной для счёта и данных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8A6D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8A6D00">
                    <a:alpha val="100000"/>
                  </a:srgbClr>
                </a:solidFill>
                <a:latin typeface="Calibri"/>
              </a:rPr>
              <a:t><![CDATA[Скачать на Androi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Откройте pari.ru в мобильном браузере и перейдите в раздел приложений, выбрав Android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Нажмите кнопку загрузки и дождитесь, пока APK-файл скачается; подтвердите скачивание, если браузер переспросит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Откройте загруженный файл из шторки уведомлений или из папки «Загрузки» в проводник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Когда система предупредит про неизвестный источник, перейдите в настройки и разрешите установку для вашего браузера (пункт «Установка неизвестных приложений» → нужное приложение →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Вернитесь к файлу и нажмите «Установить», дождитесь окончания и откройте приложение кнопкой «Открыть»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При первом запуске войдите в существующий аккаунт или зарегистрируйтесь, затем пройдите идентификацию через Госуслуги, чтобы открыть ставки и операции через ЦУПИС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8A6D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8A6D00">
                    <a:alpha val="100000"/>
                  </a:srgbClr>
                </a:solidFill>
                <a:latin typeface="Calibri"/>
              </a:rPr>
              <a:t><![CDATA[Скачать на iO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Откройте pari.ru с iPhone и перейдите в раздел приложений, выбрав iO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Нажмите кнопку перехода в App Store — система откроет магазин на странице приложения, если оно доступно в вашем регион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Установите приложение обычным способом (кнопка «Загрузить», подтверждение Face ID, Touch ID или паролем Apple ID)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Запустите приложение и авторизуйтесь в своём аккаунте PARI либо зарегистрируйтесь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Пройдите идентификацию через Госуслуги — после неё откроются ставки и финансовые операции в рублях через ЦУПИС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Если приложения нет в вашем App Store, не меняйте регион Apple ID вслепую — используйте мобильную веб-версию pari.ru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8A6D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8A6D00">
                    <a:alpha val="100000"/>
                  </a:srgbClr>
                </a:solidFill>
                <a:latin typeface="Calibri"/>
              </a:rPr>
              <a:t><![CDATA[Возможности приложения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Видеотрансляции — прямые эфиры доступных матчей прямо в карточке события, без переключения на сторонние сервисы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Кешаут — досрочный расчёт ставки целиком или частично, чтобы зафиксировать прибыль или сократить убыток, не дожидаясь финального свистк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Экспрессы и комбо — конструктор многособытийных ставок с пересчётом коэффициента на лету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Касса в рублях — пополнение и вывод банковскими картами, через СБП и электронные кошельки; операции идут через Единый ЦУПИС, вывод без комиссии со стороны БК тем же способом после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Push-уведомления — оповещения о голах, изменении коэффициентов и статусе ставок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Программа лояльности и промокоды — баллы за ставки с обменом на фрибеты, повышенные коэффициенты и акции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8A6D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8A6D00">
                    <a:alpha val="100000"/>
                  </a:srgbClr>
                </a:solidFill>
                <a:latin typeface="Calibri"/>
              </a:rPr>
              <a:t><![CDATA[Частые проблемы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Большинство сбоев приложения PARI решаются обновлением версии, проверкой связи и переустановкой свежего APK с pari.ru. Если не помогает — пишите в круглосуточный онлайн-чат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Девять из десяти сбоев лечатся обновлением версии с pari.ru и сменой сети; остальное — забота круглосуточной поддержки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8A6D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Полная версия статьи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8A6D00">
                    <a:alpha val="100000"/>
                  </a:srgbClr>
                </a:solidFill>
                <a:latin typeface="Calibri"/>
              </a:rPr>
              <a:t><![CDATA[https://pbets.net/skachat-pari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6B6552">
                    <a:alpha val="100000"/>
                  </a:srgbClr>
                </a:solidFill>
                <a:latin typeface="Calibri"/>
              </a:rPr>
              <a:t><![CDATA[Array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Yaroslav Demidov, Senior Sports Editor</dc:creator>
  <cp:lastModifiedBy>Unknown Creator</cp:lastModifiedBy>
  <dcterms:created xsi:type="dcterms:W3CDTF">2026-06-11T00:05:12Z</dcterms:created>
  <dcterms:modified xsi:type="dcterms:W3CDTF">2026-06-11T00:05:12Z</dcterms:modified>
  <dc:title>PARI скачать 2026: приложение на Android и iOS</dc:title>
  <dc:description>Как скачать PARI (Париматч) на 2026 — загрузка приложения на Android и iOS с официального сайта, установка, обновление и решение проблем.</dc:description>
  <dc:subject>Скачать приложение PARI: Android и iOS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