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PARI 2026: итоговый вердикт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29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Краткий вердик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 — сильный современный букмекер для аналитичного игрока: легальный статус, фирменный матч-центр с xG и приоритет на киберспорт. Подойдёт не всем, но в своей нише выглядит увер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 — выбор для аналитичного и мобильного игрока с интересом к киберспорту; за глубиной хоккея или казино логичнее идти к конкурентам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Ключевые преимуществ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атч-центр с xG — детальная статистика и визуализация в карточке события, в прематче и лайв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иоритет на киберспорт — CS2, Dota 2, League of Legends в отдельном сильном раздел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овременный UX — быстрый сайт и приложение, удобная навигация со смартфон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лная легальность — лицензия ФНС, расчёты в рублях ₽ через Единый ЦУПИС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аследие Париматч — сохранённая база, узнаваемый опыт бренда с 1994 год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Функции для игры — лайв, трансляции, кешаут (включая частичный выкуп), экспрессы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Ключевые недостат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реднерыночная маржа — нет ценового демпинга, сила бренда не в коэффициентах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знаваемость нового имени — PARI как бренд моложе старожилов рынк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словия фрибета — отыгрыш, минимальный коэффициент и сроки; сумма уточняется на pari.ru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ет приложения в Google Play — Android ставится из APK (общая практика рынка, но требует ручной установки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бязательная идентификация — без прохождения через Госуслуги или ППС вывод недоступен (требование закона, а не каприз оператора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дходит: игрокам, которые анализируют матч по статистике и хотят видеть xG и форму прямо в карточке события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Сравнение с конкурентам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тив Фонбета PARI выигрывает аналитикой и проигрывает по глубине хоккея; против 1xBet берёт легальностью, но уступает по объёму линии; против Winline спорит фишками и матч-центр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 не лидер по каждой отдельной метрике, но выигрывает балансом легальности и фирменной аналитики, которой нет у конкурентов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Итоговая рекоменд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бедитесь, что вам есть 18 лет, и оцените готовность к финансовому риску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верьте, что заходите на официальный сайт pari.ru, а не на зеркало-подделку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дготовьте документы для идентификации: паспорт РФ, ИНН/СНИЛС, телефон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верьте актуальные условия фрибета и акций на pari.ru — суммы и правила меняются част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ыберите удобный способ пополнения: банковская карта, СБП или электронный кошелёк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становите лимиты ответственной игры до первой ставки, а не после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Когда PARI не ваш выбор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ы охотитесь за минимальной маржой. Если коэффициент решает всё и вы готовы вести счета в нескольких конторах ради лучшей цены, среднерыночная маржа PARI станет ограничением — у Ф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ам нужна максимально глубокая хоккейная линия. Здесь Фонбет как партнёр КХЛ традиционно сильнее по охвату и экзотическим рынка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ы цените конкретные фишки конкурентов. Конструктор ставок и медийные проекты — это про Winline; огромное казино и широчайшая роспись — про 1xBet (с поправкой на риск блокировок в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ам важна мгновенно узнаваемая «классика». Часть аудитории до сих пор психологически ищет «Париматч» и не готова привыкать к новому имени и оформлени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ы ставите на самые нишевые события. На непопулярных турнирах роспись PARI может уступать конторам с акцентом на максимальный охват лин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 — не универсальный выбор: под минимальную маржу, глубокий хоккей или казино честнее сравнить его с Фонбетом, Winline и 1xB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pari-verdik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2026-06-11T00:05:08Z</dcterms:created>
  <dcterms:modified xsi:type="dcterms:W3CDTF">2026-06-11T00:05:08Z</dcterms:modified>
  <dc:title>PARI вердикт 2026: плюсы, минусы, кому подходит</dc:title>
  <dc:description>Итоговый вердикт по PARI (Париматч) на 2026 — плюсы и минусы, сравнение с конкурентами и рекомендации по типам игроков.</dc:description>
  <dc:subject>PARI 2026: итоговый вердикт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