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PARI vs Winline: подробное сравнение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21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Лицензии и довер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ба букмекера легальны в России: работают по лицензии ФНС, а приём ставок и денежные операции проходят через Единый ЦУПИС. По формальной надёжности разницы между ними н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о легальности PARI и Winline равны — обе под лицензией ФНС и через ЦУПИС; выбирать стоит по продукту, а не по «надёжности»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Фишки и UX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: матч-центр, xG, визуализация матча, упор на аналитику и киберспор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Winline: конструктор ставок, медиапроекты, упор на вовлечение и контен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бщее: мобильный интерфейс, APK для Android, кешаут (полный и частичный), экспресс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ерите PARI ради статистики и xG в карточке события, Winline — ради конструктора ставок и медийной составляющей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Линия и марж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Линия широкая у обоих, но фокус разный: PARI делает упор на статистику и киберспорт, Winline — на глубину росписи и кастомные комбинации. Маржа Winline ориентировочно 5–7%, у PAR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равнивайте маржу на тех событиях, которые ставите чаще всего, — средняя цифра по конторе мало что говорит о вашей реальной выгод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Бонусы и киберспор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: приветственный фрибет (сумма на pari.ru), промокоды, лояльность, приоритет киберспор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Winline: фрибет 3000 ₽, промокоды, конструктор, медиапартнёрств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Если ставите на CS2 и Dota 2 — киберспортивный фокус склоняет чашу к PARI; за конкретными суммами фрибета идите на pari.r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Вердик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бе конторы легальны и надёжны — выбор сводится к стилю игры. PARI — для тех, кто ценит статистику и киберспорт; Winline — для любителей конструктора ставок и медиаконтен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ет однозначно лучшего — PARI силён аналитикой и киберспортом, Winline конструктором и медиа; сравните оба на своих ставках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pari-ili-winli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2026-06-11T00:05:17Z</dcterms:created>
  <dcterms:modified xsi:type="dcterms:W3CDTF">2026-06-11T00:05:17Z</dcterms:modified>
  <dc:title>PARI или Winline 2026: сравнение букмекеров</dc:title>
  <dc:description>Сравнение PARI и Winline в 2026 — матч-центр, приложение, линия, фишки и бонусы. Какой букмекер подходит молодой аудитории.</dc:description>
  <dc:subject>PARI vs Winline: подробное сравнение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