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01525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PARI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PARI vs Фонбет: детальное сравнение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6552">
                    <a:alpha val="100000"/>
                  </a:srgbClr>
                </a:solidFill>
                <a:latin typeface="Calibri"/>
              </a:rPr>
              <a:t><![CDATA[Yaroslav Demidov, Senior Sports Editor · 03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Лицензии и довери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PARI — лицензия ФНС, операции через ЦУПИС, наследие бренда Париматч с 1994 год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Фонбет — лицензия ФНС, операции через ЦУПИС, длинная история на рынке РФ и партнёрство с КХЛ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Идентификация обязательна у обоих: Госуслуги или пункт приёма ставок, паспорт РФ, ИНН/СНИЛС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о легальности и защите средств PARI и Фонбет равноценны — выбирать стоит по продукту, а не по лицензии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Матч-центр и лин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Главное отличие PARI — фирменный матч-центр со статистикой и xG прямо в карточке события. Фонбет отвечает шириной линии и сильным хоккейным разделом как партнёр КХЛ. Это два разны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PARI — для тех, кто ставит по статистике и киберспорту; Фонбет — для широкой линии и хоккея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Маржа и коэффициент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Фонбет: маржа на топ-события ~4–6%, стабильный рыночный уровень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PARI: средняя маржа публично не фиксируется — сверяйте коэффициенты на pari.ru напрямую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Реальную выгоду показывает сравнение котировок на одно событие, а не общий процент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Не верьте усреднённому проценту — сравнивайте коэффициенты на конкретный матч у обоих перед самой ставкой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Бонус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Фонбет предлагает новичкам фрибет до 15 000 ₽. У PARI — приветственный фрибет, точный размер которого меняется и уточняется на pari.ru. У обоих работает программа лояльности с фри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Громкая сумма фрибета ничего не значит без условий отыгрыша — читайте правила акции до регистрации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Вердик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Выбирайте PARI, если ставите по статистике, любите киберспорт и хотите матч-центр с xG в одном окне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Выбирайте Фонбет, если нужна максимально широкая линия и сильный хоккейный раздел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Разумный компромисс — сравнивать коэффициенты у обоих и ставить по лучшей котировке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PARI — за статистику и киберспорт, Фонбет — за линию и хоккей; держать оба и ставить по лучшему коэффициенту тоже стратегия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https://pbets.net/pari-ili-fon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6552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Yaroslav Demidov, Senior Sports Editor</dc:creator>
  <cp:lastModifiedBy>Unknown Creator</cp:lastModifiedBy>
  <dcterms:created xsi:type="dcterms:W3CDTF">2026-06-11T00:05:16Z</dcterms:created>
  <dcterms:modified xsi:type="dcterms:W3CDTF">2026-06-11T00:05:16Z</dcterms:modified>
  <dc:title>PARI или Фонбет 2026: что лучше</dc:title>
  <dc:description>Сравнение PARI и Фонбет в 2026 — матч-центр, линия, маржа, бонусы и приложения. Какой букмекер выбрать игроку.</dc:description>
  <dc:subject>PARI vs Фонбет: детальное сравнение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