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01525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PARI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PARI (бывший Париматч): обзор букмекера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Yaroslav Demidov, Senior Sports Editor · 19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О букмекере PA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 — это прежний Париматч, переименованный в 2022 году. Контора держит лицензию ФНС, проводит операции через ЦУПИС и делает упор на молодую аудиторию и киберспор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 — легальный наследник Париматч с лицензией ФНС и операциями через ЦУПИС, делающий ставку на статистику и киберспорт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Линия и продук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Линия PARI покрывает футбол, хоккей, теннис, баскетбол и киберспорт, а фирменный матч-центр со статистикой и xG, лайв-ставки и трансляции делают её удобной для аналити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ила линии PARI не только в покрытии видов спорта, но и в матч-центре с xG, который встроен прямо в процесс выбора ставки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Бонусы и ак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овичкам PARI предлагает приветственный фрибет, действующим игрокам — промокоды, повышенные коэффициенты и программу лояльности с баллами. Точные суммы уточняйте на pari.r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Бонусы PARI строятся вокруг приветственного фрибета и программы лояльности — но конкретные суммы и условия всегда проверяйте на pari.r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Приложение и мобайл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 предлагает приложения для Android (APK с сайта) и iOS, а также мобильную версию сайта без установки. Интерфейс заточен под смартфон и молодую аудитори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Android-приложение PARI ставится из APK с официального сайта, iOS — из App Store, а мобильная версия закрывает всё то же самое без установк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Плюсы и минусы PA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Матч-центр со статистикой и xG. Фирменный инструмент, встроенный прямо в карточку события, — заметное преимущество перед многими конкурентами для тех, кто анализирует ставки, а не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Удобный современный интерфейс. Сайт, приложения и мобильная версия выдержаны в едином аккуратном стиле, навигация быстрая и логична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иберспорт в приоритете. CS2, Dota 2 и LoL закрыты глубокой росписью на матчи и карты — для молодой аудитории это один из главных аргумент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олная легальность. Лицензия ФНС, операции через Единый ЦУПИС, выплаты в рублях ₽ и защита по закону о Б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аследие Париматч. За новым именем стоит бренд с многолетней историей, узнаваемой линией и налаженной инфраструктуро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Лайв и трансляции. Динамичные коэффициенты, матч-центр в реальном времени и видео по части событий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PARI в 2026: коротко о главно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водка ключевых параметров PARI в одной таблице — лицензия, валюта, бонусы, приложения и фирменные фишки, чтобы быстро понять, чего ждать от контор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 образца 2026 — легальная аналитическая контора в рублях с матч-центром и киберспортом; точные суммы бонусов всегда проверяйте на pari.r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https://pbets.net/obzor-par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Yaroslav Demidov, Senior Sports Editor</dc:creator>
  <cp:lastModifiedBy>Unknown Creator</cp:lastModifiedBy>
  <dcterms:created xsi:type="dcterms:W3CDTF">2026-06-11T00:05:10Z</dcterms:created>
  <dcterms:modified xsi:type="dcterms:W3CDTF">2026-06-11T00:05:10Z</dcterms:modified>
  <dc:title>PARI обзор 2026: официальный сайт, фрибет, линия</dc:title>
  <dc:description>Полный обзор БК PARI (бывш. Париматч) на 2026 — официальный сайт, приложение, фрибет, матч-центр со статистикой и широкая линия на спорт.</dc:description>
  <dc:subject>PARI (бывший Париматч): обзор букмекера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