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Верификация и бонус за верификацию Parimatch 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Зачем нужна вер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ребование лицензии РК — оператор обязан знать клиента в лиц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ступ к выводу — без проверки выигрыш в тенге останется на счё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щита аккаунта — деньги нельзя увести на чужие реквиз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нтроль возраста — гарантия, что играет совершеннолетний (18+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йдите верификацию сразу после регистрации — тогда вывод первого выигрыша не упрётся в неподтверждённый статус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Необходимые докум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азовый набор минимален: удостоверение личности гражданина РК и привязанный номер телефона. Иногда оператор просит дополнительно подтвердить данные или способ опла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ерепроверьте, что данные в анкете дословно совпадают с удостоверением, — это снимает 90% причин для отказ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роцесс верифик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ойдите в личный кабинет на сайте или в приложении и убедитесь, что номер телефона уже привяз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раздел профиля и найдите пункт «Верификация» или «Подтверждение личности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верьте, что ФИО, дата рождения и ИИН в анкете совпадают с удостоверением; при необходимости поправь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делайте чёткое фото удостоверения личности РК — целиком, без бликов и обрезанных краё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грузите снимок в форму и, если система просит, добавьте селфи с докум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правьте заявку и дождитесь уведомления о статусе — оно придёт в кабинет, по SMS или на ema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 за верификацию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оки. У бонуса и фрибета есть «время жизни» — отыграть нужно до его истеч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инимальный коэффициент. Ставки ниже порога в зачёт отыгрыша не иду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опустимые рынки. Часть событий или типов ставок может исключаться из вей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ерифицированный счёт. Снять отыгранный выигрыш всё равно можно только с подтверждённого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ежде чем активировать бонус, прочитайте срок отыгрыша и минимальный коэффициент — иначе поощрение легко потерят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дин аккаунт на человека — дубли система вычисляет и блокиру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ои реквизиты — пополняйте и выводите только собственной картой или кошельк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очные данные — анкета должна совпадать с удостоверением полность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Чёткие фото — переснимите документ, если есть хоть малейший бли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ои каналы — грузите документы только в кабинете, не через мессендже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 подавайте отклонённые документы по кругу — сначала устраните конкретную причину отказа, потом отправляйте заново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verifikaciya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2026-06-11T00:05:13Z</dcterms:created>
  <dcterms:modified xsi:type="dcterms:W3CDTF">2026-06-11T00:05:13Z</dcterms:modified>
  <dc:title>Parimatch KZ верификация 2026: бонус за верификацию</dc:title>
  <dc:description>Верификация в Parimatch KZ на 2026 — документы, процесс, сроки и бонус за верификацию аккаунта. Полный гайд для игроков Казахстана.</dc:description>
  <dc:subject>Верификация и бонус за верификацию Parimatch KZ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