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01525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PARI REVIEW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Ставки на UFC и ММА в Parimatch KZ: гайд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B6552">
                    <a:alpha val="100000"/>
                  </a:srgbClr>
                </a:solidFill>
                <a:latin typeface="Calibri"/>
              </a:rPr>
              <a:t><![CDATA[Yaroslav Demidov, Senior Sports Editor · 24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Покрытие турниров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UFC и UFC Fight Night — нумерованные турниры и еженедельные кардины с полной росписью на главный и предварительный кард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Bellator, PFL, ONE Championship — альтернативные мировые промоушены с поясами и гран-пр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RCC, ACA и региональные лиги — турниры, где часто выступают бойцы из Казахстана и постсоветского пространств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Женские дивизионы — бои в наилегчайшем и легчайшем весе включаются в линию наравне с мужским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Перед турниром проверяйте, открыт ли уже весь кард: ранние котировки на андеркарт нередко выгоднее тех, что выставят за час до боёв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Типы рынков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Базовый набор рынков на бой ММА в Parimatch KZ — победитель, способ победы и тотал раундов. Этих трёх типов хватает, чтобы собрать осмысленную ставку под любой стиль поединк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Новичку проще стартовать с рынка «победитель», а к способу победы и тоталу переходить, когда уже разбираете стиль конкретных бойцов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Глубина роспис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Точный раунд завершения — в каком именно раунде закончится бой, если он не дойдёт до решения судей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Победа в первой/второй половине боя — компромисс между точным раундом и простым исходом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Комбинированные ставки — «победитель + способ» или «победитель + тотал» одним пунктом, с повышенной котировкой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Индивидуальные тоталы по бойцу — например, число значимых ударов или попыток тейкдауна у конкретного спортсмена, если такой рынок откры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Бой дойдёт до решения / не дойдёт — ставка на то, услышим ли мы вердикт судей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Глубокая роспись — инструмент, а не цель: берите экзотические рынки только там, где у вас есть реальное мнение по сценарию боя, иначе высокий коэффициент работает против вас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Лайв-ставки на ММА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Ставка против «сдувающегося» фаворита. Боец выиграл стартовый раунд за счёт взрывной активности, но к третьему дышит тяжело — котировка на его соперника к этому моменту вырастает,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Тотал «меньше» при размене. Если в первом же раунде оба идут на обмен ударами без оглядки на защиту, вероятность досрочного финала растёт, и лайв-котировка на «меньше» отражает эт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Тотал «больше» при позиционной борьбе. Когда бой превратился в работу у сетки и контроль сверху, досрочный финал маловероятен — бой с высокой вероятностью дойдёт до решения судей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Лучший момент для лайв-ставки в ММА — пауза между раундами, когда статистика уже отражает перелом, а коэффициент ещё не успел его полностью отыграть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Популярность ММА в Казахстане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Ночные эфиры UFC — турниры из США идут под утро по времени Казахстана, и это сформировало лояльное комьюнити фанатов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Местные бойцы — участие казахстанских спортсменов в крупных промоушенах разгоняет интерес к конкретным карданам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Сильный раздел у бренда — единоборства выделены в линии Parimatch KZ, а не задвинуты в общий список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Конкуренция — 1xBet, Olimpbet KZ и Melbet KZ тоже борются за фаната ММА, поэтому роспись и котировки стоит сравнивать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ММА в Казахстане — массовое увлечение, а не нишевый спорт, поэтому раздел единоборств Parimatch KZ заточен под живой интерес местной аудитории, а не под формальное покрытие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https://pbets.net/kz/stavki-ufc-mma-parimatch-kz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B6552">
                    <a:alpha val="100000"/>
                  </a:srgbClr>
                </a:solidFill>
                <a:latin typeface="Calibri"/>
              </a:rPr>
              <a:t><![CDATA[Array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Yaroslav Demidov, Senior Sports Editor</dc:creator>
  <cp:lastModifiedBy>Unknown Creator</cp:lastModifiedBy>
  <dcterms:created xsi:type="dcterms:W3CDTF">2026-06-11T00:05:15Z</dcterms:created>
  <dcterms:modified xsi:type="dcterms:W3CDTF">2026-06-11T00:05:15Z</dcterms:modified>
  <dc:title>Parimatch KZ UFC 2026: ставки на ММА и бои</dc:title>
  <dc:description>Ставки на UFC и ММА в Parimatch KZ на 2026 — турниры UFC, роспись на бои, лайв и стратегии. Гайд по ставкам на единоборства.</dc:description>
  <dc:subject>Ставки на UFC и ММА в Parimatch KZ: гайд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