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01525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PARI RE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Скачать приложение Parimatch KZ: Android и iO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B6552">
                    <a:alpha val="100000"/>
                  </a:srgbClr>
                </a:solidFill>
                <a:latin typeface="Calibri"/>
              </a:rPr>
              <a:t><![CDATA[Yaroslav Demidov, Senior Sports Editor · 28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Где скачать приложение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Единственный надёжный источник приложения Parimatch KZ — официальный сайт parimatch.kz, раздел загрузок. В Google Play мобильных букмекеров нет, поэтому Android-версия раздаётся н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Качайте приложение только с parimatch.kz: любой APK из стороннего каталога может оказаться подделкой, опасной для счёта в тенге и ваших данных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Скачать на Androi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Откройте parimatch.kz в мобильном браузере и зайдите в раздел приложений, выбрав Androi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Нажмите кнопку загрузки и дождитесь скачивания APK-файла; подтвердите загрузку, если браузер переспроси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Откройте скачанный файл из шторки уведомлений либо из папки «Загрузки» в проводник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Когда система предупредит про неизвестный источник, перейдите в настройки и разрешите установку для вашего браузера («Установка неизвестных приложений» → нужный браузер → переключ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Вернитесь к файлу, нажмите «Установить», дождитесь завершения и откройте программу кнопкой «Открыть»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При первом запуске войдите в существующий аккаунт или зарегистрируйтесь, после чего пройдите верификацию по удостоверению личности РК — без неё не открыть вывод средств в тенге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Скачать на i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Откройте parimatch.kz с iPhone и перейдите в раздел приложений, выбрав iO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Нажмите кнопку перехода в App Store — система откроет магазин на странице приложения, если оно доступно в вашем регион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Установите приложение привычным способом (кнопка «Загрузить», подтверждение через Face ID, Touch ID или пароль Apple ID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Запустите программу и авторизуйтесь в аккаунте Parimatch KZ либо зарегистрируйтесь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Пройдите верификацию по удостоверению личности РК — после неё откроются ставки и операции в тенге, включая вывод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Нет приложения в вашем App Store — не меняйте регион Apple ID вслепую, а пользуйтесь мобильной веб-версией parimatch.kz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Возможности приложени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Видеотрансляции — прямые эфиры доступных матчей прямо в карточке события, без переключения на сторонние сервис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Кешаут — досрочный расчёт ставки целиком или частично, чтобы зафиксировать прибыль или урезать убыток, не дожидаясь финального гонга или свистк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Экспрессы и комбо — конструктор многособытийных ставок с пересчётом коэффициента на лет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Касса в тенге — пополнение и вывод казахстанскими банковскими картами, через Kaspi и локальные платёжные системы, электронными кошельками; вывод доступен тем же способом после про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Push-уведомления — оповещения о голах, нокаутах, изменении коэффициентов и статусе ставок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Бонусы и промокоды — бонус за верификацию аккаунта, приветственные предложения, повышенные коэффициенты и фрибеты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Частые проблемы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Большинство сбоев приложения Parimatch KZ решаются обновлением версии, проверкой связи и переустановкой свежего APK с parimatch.kz. Не помогло — пишите в круглосуточный онлайн-ча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Девять из десяти сбоев лечатся обновлением версии с parimatch.kz и сменой сети; остальное — забота круглосуточной поддержки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https://pbets.net/kz/skachat-parimatch-kz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B6552">
                    <a:alpha val="100000"/>
                  </a:srgbClr>
                </a:solidFill>
                <a:latin typeface="Calibri"/>
              </a:rPr>
              <a:t><![CDATA[Arra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Yaroslav Demidov, Senior Sports Editor</dc:creator>
  <cp:lastModifiedBy>Unknown Creator</cp:lastModifiedBy>
  <dcterms:created xsi:type="dcterms:W3CDTF">2026-06-11T00:05:12Z</dcterms:created>
  <dcterms:modified xsi:type="dcterms:W3CDTF">2026-06-11T00:05:12Z</dcterms:modified>
  <dc:title>Parimatch KZ скачать 2026: приложение Android и iOS</dc:title>
  <dc:description>Как скачать Parimatch KZ на 2026 — загрузка приложения на Android и iOS с официального сайта, установка, обновление и решение проблем.</dc:description>
  <dc:subject>Скачать приложение Parimatch KZ: Android и iOS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