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match KZ 2026: итоговый вердикт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3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раткий 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му подходит: тем, кто ценит статистику и матч-центр, ставит на UFC/ММА, следит за казахстанским футболом и хоккеем, хочет легальную контору с выводом в тенге и удобным мобильным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му лучше выбрать другого: охотникам за максимальным коэффициентом на массовые рынки, тем, для кого критична молниеносная поддержка, и игрокам, которым нужно большое онлайн-кази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ерите Parimatch KZ ради статистики, UFC и локального спорта; за максимальным коэффициентом на массовые рынки иногда выгоднее заглянуть к конкурентам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лючевые преимуществ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тч-центр и xG: детальная статистика, форма, история встреч и визуализация — реальное преимущество для аналити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UFC и ММА: глубокая роспись (способ победы, тотал раундов) и лайв по боям, отвечающие казахстанскому спрос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окальный спорт: КПЛ, Кайрат, Барыс в КХЛ плюс полноценная международная линия и еврокуб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латформа: приложение Android (APK) и iOS, мобильная версия, лайв-трансляции, кешаут, экспресс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егальность и тенге: лицензия РК, верификация по удостоверению, прозрачный вывод в KZ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язка «глубокая статистика плюс сильный UFC-раздел плюс локальный контент» — то, что выделяет Parimatch KZ среди легальных контор Казахстан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лючевые недостат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ржа: на массовые топ-события — около рыночного среднего, конкуренты порой дают коэффициент повыш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держка: быстра на простом, буксует на сложных кейсах с выводом и расчётом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нусы: привлекательны на витрине, но требуют внимательного чтения отыгрыша; точные суммы — на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арьеры: обязательная верификация перед выводом, налоги на выигрыш в РК, установка Android-приложения из AP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азино: не основной фокус — спортивная контора, а не игровая площадка «всё в одном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еред регистрацией трезво взвесьте маржу на свои любимые рынки и заранее прочитайте условия отыгрыша бонуса — это снимает большую часть разочаровани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равнение с конкурента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тив 1xBet и Melbet KZ Parimatch берёт локальным контентом и аналитикой, против Olimpbet KZ — разделом UFC и матч-центром; по ширине линии и казино международные бренды вперед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выигрывает у конкурентов аналитикой и UFC, но проигрывает 1xBet по ширине линии и Melbet по казино — выбирайте под свой стиль игр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Итоговая рекоменд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бедитесь, что вам есть 18 лет, и заходите только на официальный сайт parimatch.kz, избегая поддельных зерка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дготовьте удостоверение личности гражданина РК и привяжите телефон для верификации — это обязательное условие выв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ранее прочитайте условия приветственного бонуса и бонуса за верификацию: отыгрыш, сроки, минимальный коэффициент и депоз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верьте удобный способ пополнения и вывода в тенге — казахстанская карта, Kaspi или локальная платёжная систем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тановите лимиты ответственной игры и относитесь к ставкам как к развлечению, а не способу заработ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обоснованный выбор под статистику, UFC и локальный спорт; пройдите верификацию заранее, читайте отыгрыш и держите банк под контролем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Когда Parimatch KZ не ваш выбор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 охотитесь за максимальным коэффициентом. При среднерыночной марже под охоту за валуем разумнее держать рядом 1xBet с его широчайшей линией и сравнивать цену на конкретное собы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ам критична безупречная поддержка. Качество и скорость ответов — регулярно отмечаемая слабая сторона; если оперативная помощь принципиальна, это мину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азино важнее спорта. Если главный продукт для вас — слоты и Aviator, ближе окажется Melbet KZ с акцентом на игровую зон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ужна вторая казахстанская витрина бонусов. Olimpbet KZ — сопоставимая по легальности местная контора с другой бонусной политикой, её стоит держать как альтернатив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 ставите на самую дальнюю экзотику. По числу нишевых рынков международные гиганты глубже, чем локально сфокусированный Parimatch K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не универсальный выбор: под максимальный коэффициент, казино или безупречную поддержку честнее сравнить его с 1xBet, Olimpbet KZ и Melbet KZ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parimatch-kz-verdik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2026-06-11T00:05:09Z</dcterms:created>
  <dcterms:modified xsi:type="dcterms:W3CDTF">2026-06-11T00:05:09Z</dcterms:modified>
  <dc:title>Parimatch KZ вердикт 2026: плюсы, минусы, кому подходит</dc:title>
  <dc:description>Итоговый вердикт по Parimatch KZ на 2026 — плюсы и минусы, сравнение с конкурентами Казахстана и рекомендации по типам игроков.</dc:description>
  <dc:subject>Parimatch KZ 2026: итоговый вердикт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