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01525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PARI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Parimatch KZ vs Olimpbet: сравнение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Yaroslav Demidov, Senior Sports Editor · 29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Лицензии и репутац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Оба букмекера работают в правовом поле Казахстана по лицензии РК, поэтому базовая надёжность сопоставима. Различия — в истории бренда и узнаваемости имен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о лицензии и базовой надёжности букмекеры равны — оба легальны в РК, так что сравнивать дальше нужно сам продукт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Линия и контен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match KZ: UFC/ММА, казахстанский футбол (КПЛ, Кайрат), хоккей (КХЛ, Барыс, НХЛ), теннис, киберспорт, матч-центр со статистико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Olimpbet KZ: широкая роспись по большинству видов спорта, много массовых рынков, развитый лай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Общее: лайв-ставки, кешаут (в том числе частичный), экспрессы, мобильные прилож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Берите Parimatch ради UFC, локального футбола и статистики матч-центра; Olimpbet — если важнее общая ширина росписи и нишевые турниры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Маржа и коэффициен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а топ-событиях коэффициенты Parimatch KZ и Olimpbet KZ обычно сопоставим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еимущество ищите на «своих» рынках оператора: у Parimatch это UFC/ММА и локальный футбо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еред крупной ставкой сравнивайте котировки на конкретный матч на обоих сайтах — это единственный честный замер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Маржа у обоих среднерыночная: не гонитесь за «букмекером с лучшими коэффициентами вообще» — сравнивайте котировки под конкретное событие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Бонус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match KZ: бонус за верификацию + приветственные фрибеты, промокоды, повышенные коэффициен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Olimpbet KZ: приветственные бонусы и акции, программы для действующих игрок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а что смотреть: требование к коэффициенту, срок действия, правила отыгрыша и вывод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равнивайте бонусы не по сумме на баннере, а по условиям отыгрыша — у Parimatch удобно, что приветственная часть привязана к нужной всё равно верификации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Вердик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match KZ: единоборства, локальный футбол, аналитика и матч-центр; современный интерфейс под молодую аудиторию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Olimpbet KZ: широта росписи, массовые рынки, заметные приветственные акц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Рабочий вариант: завести аккаунты у обоих, пройти верификацию и сравнивать коэффициенты под каждое конкретное событи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Однозначного победителя нет: Parimatch — за контент и UFC, Olimpbet — за ширину линии; для серьёзной игры держите оба и сравнивайте коэффициенты под событие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https://pbets.net/kz/parimatch-kz-ili-olimp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Yaroslav Demidov, Senior Sports Editor</dc:creator>
  <cp:lastModifiedBy>Unknown Creator</cp:lastModifiedBy>
  <dcterms:created xsi:type="dcterms:W3CDTF">2026-06-11T00:05:18Z</dcterms:created>
  <dcterms:modified xsi:type="dcterms:W3CDTF">2026-06-11T00:05:18Z</dcterms:modified>
  <dc:title>Parimatch KZ или Olimpbet 2026: сравнение в Казахстане</dc:title>
  <dc:description>Сравнение Parimatch KZ и Olimpbet в 2026 — лицензия Казахстана, линия, бонусы, локальный контент и приложения. Какой букмекер выбрать.</dc:description>
  <dc:subject>Parimatch KZ vs Olimpbet: сравнение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