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Parimatch KZ vs 1xBet: сравнение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20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Лицензии и легальность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 — лицензия Республики Казахстан, локальное юрлицо, счёт в тенге, верификация по удостоверению личности РК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1xBet — международный бренд, в Казахстане присутствует локально; правовой статус и доступ проверяйте отдель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ерификация в Parimatch KZ требует удостоверение личности гражданина РК и привязку телефона — без неё вывод средств недоступен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Лицензия РК и расчёты в тенге делают Parimatch KZ предсказуемым выбором для игрока из Казахстана, который не хочет разбираться со статусом международного оператора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Линия и контен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 — упор на локальный контент: КПЛ, Кайрат, Барыс, сильный UFC/ММА, матч-центр с x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1xBet — максимальная ширина росписи, экзотические рынки, развитое кази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Лайв и live-стриминг есть у обоих; разница — в глубине статистики и локальном акценте Parimatch K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Для болельщика КПЛ и поклонника UFC аналитика и фокус Parimatch KZ ближе, а охотникам за экзотикой удобнее ширина 1xBe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Маржа и коэффициен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аржа определяет, сколько вы реально получаете с выигрышной ставки; точные проценты обоих операторов меняются по событиям, поэтому коэффициенты стоит сравнивать вручную на топ-мат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е доверяйте усреднённым оценкам — откройте один матч у обоих и сравните котировки на нужный исход, прежде чем делать ставку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Бонус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 — бонус за верификацию, приветственные фрибеты, промокоды, повышенные коэффициент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1xBet — крупный приветственный бонус; внимательно читайте условия отыгрыш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ежде чем активировать любое предложение, проверьте минимальный коэффициент, сроки и требования к обороту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равнивайте не рекламные суммы, а правила отыгрыша: именно вейджер решает, дойдёт ли бонус до вывод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Вердикт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ыбирайте Parimatch KZ, если нужны лицензия РК, тенге, локальный контент и матч-центр с xG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Выбирайте 1xBet, если приоритет — ширина росписи, экзотика и казино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реди локальных альтернатив также присутствуют Olimpbet KZ и Melbet KZ — их стоит держать в поле зрения при сравнени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Нет «лучшего вообще» — есть подходящий под задачу: Parimatch KZ для локали и тенге, 1xBet для ширины линии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kz/parimatch-kz-ili-1xbet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5">
  <a:themeElements>
    <a:clrScheme name="Theme2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2026-06-11T00:05:17Z</dcterms:created>
  <dcterms:modified xsi:type="dcterms:W3CDTF">2026-06-11T00:05:17Z</dcterms:modified>
  <dc:title>Parimatch KZ или 1xBet 2026: что лучше в Казахстане</dc:title>
  <dc:description>Сравнение Parimatch KZ и 1xBet в 2026 — лицензия Казахстана, линия, бонусы, локальный контент и приложения. Какой букмекер выбрать.</dc:description>
  <dc:subject>Parimatch KZ vs 1xBet: сравнение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