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015258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8A6D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8A6D00">
                    <a:alpha val="100000"/>
                  </a:srgbClr>
                </a:solidFill>
                <a:latin typeface="Calibri"/>
              </a:rPr>
              <a:t><![CDATA[PARI REVIEW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Parimatch KZ (Париматч): обзор букмекера 2026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6B6552">
                    <a:alpha val="100000"/>
                  </a:srgbClr>
                </a:solidFill>
                <a:latin typeface="Calibri"/>
              </a:rPr>
              <a:t><![CDATA[Yaroslav Demidov, Senior Sports Editor · 12.04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8A6D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8A6D00">
                    <a:alpha val="100000"/>
                  </a:srgbClr>
                </a:solidFill>
                <a:latin typeface="Calibri"/>
              </a:rPr>
              <a:t><![CDATA[О букмекере Parimatch KZ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Parimatch KZ — это казахстанское воплощение бренда Париматч: легальный оператор с лицензией РК, сайтом parimatch.kz и расчётами в тенге, ориентированный на местную цифровую аудито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Parimatch KZ — локальное лицензированное юрлицо с расчётами в тенге; единственный надёжный адрес — parimatch.kz, а полный доступ открывает верификация по удостоверению личности РК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8A6D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8A6D00">
                    <a:alpha val="100000"/>
                  </a:srgbClr>
                </a:solidFill>
                <a:latin typeface="Calibri"/>
              </a:rPr>
              <a:t><![CDATA[Линия и продукты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Футбол: КПЛ и Кайрат, Лига чемпионов, топ-лиги Европы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UFC и ММА: расширенная роспись на крупные карды — сильнейший раздел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Хоккей: КХЛ и Барыс, НХЛ, турниры сборных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Теннис: ATP, WTA, Большой шлем, статистические рынки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Киберспорт: CS2, Dota 2, LoL — историческая специализация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Сильнее всего у Parimatch KZ выглядят UFC/ММА и локальный футбол, а матч-центр со статистикой и xG помогает принимать решения как в прематче, так и в лайве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8A6D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8A6D00">
                    <a:alpha val="100000"/>
                  </a:srgbClr>
                </a:solidFill>
                <a:latin typeface="Calibri"/>
              </a:rPr>
              <a:t><![CDATA[Бонусы и акции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Бонус за верификацию: поощрение за подтверждение аккаунта; размер — на parimatch.kz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Приветственные фрибеты: бесплатные ставки для новичков с минимальным коэффициентом и сроком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Промокоды: из акций, от партнёров или персональные; обычно одноразовы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Повышенные коэффициенты: точечные предложения на отдельные события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Главный приветственный механизм — бонус за верификацию плюс фрибеты и промокоды; конкретные суммы и условия отыгрыша всегда сверяйте на официальном сайте parimatch.kz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8A6D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8A6D00">
                    <a:alpha val="100000"/>
                  </a:srgbClr>
                </a:solidFill>
                <a:latin typeface="Calibri"/>
              </a:rPr>
              <a:t><![CDATA[Приложение и мобайл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Android: APK с parimatch.kz; нужно разрешить установку из неизвестных источников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iOS: установка из App Store, доступность зависит от региона аккаунт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Мобильная версия: в браузере, без установки, всегда актуальна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Функции: линия, лайв, матч-центр, кешаут, касса в тенге, личный кабинет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Android ставится из APK с parimatch.kz, iOS — из App Store по региону, а браузерная мобильная версия даёт тот же функционал без установки; качать APK только с официального сайта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8A6D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8A6D00">
                    <a:alpha val="100000"/>
                  </a:srgbClr>
                </a:solidFill>
                <a:latin typeface="Calibri"/>
              </a:rPr>
              <a:t><![CDATA[Плюсы и минусы Parimatch KZ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Легальность в Казахстане: лицензия РК, расчёты в тенге и защита в правовом поле страны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Локальный контент: казахстанский футбол и Кайрат, Барыс в КХЛ, ставка на близкие зрителю события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Сильный раздел UFC и ММА: расширенная роспись на крупные карды под реальный местный спрос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Матч-центр со статистикой и xG: фирменный инструмент анализа в прематче и лайв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Современный мобильный продукт: приложения для Android и iOS плюс удобная мобильная версия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Местные платежи: казахстанские карты, Kaspi и локальные системы, электронные кошельки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8A6D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8A6D00">
                    <a:alpha val="100000"/>
                  </a:srgbClr>
                </a:solidFill>
                <a:latin typeface="Calibri"/>
              </a:rPr>
              <a:t><![CDATA[Parimatch KZ в 2026: коротко о главном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Сводка ключевых параметров Parimatch KZ в одной таблице — лицензия, валюта, бонус, приложения и фирменные акценты, чтобы быстро понять, чего ждать от букмекера в Казахстане.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•  Parimatch KZ образца 2026 — легальный казахстанский букмекер в тенге с матч-центром, UFC и локальным футболом; точные суммы бонусов проверяйте на parimatch.kz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8A6D0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5140E">
                    <a:alpha val="100000"/>
                  </a:srgbClr>
                </a:solidFill>
                <a:latin typeface="Calibri"/>
              </a:rPr>
              <a:t><![CDATA[Полная версия статьи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8A6D00">
                    <a:alpha val="100000"/>
                  </a:srgbClr>
                </a:solidFill>
                <a:latin typeface="Calibri"/>
              </a:rPr>
              <a:t><![CDATA[https://pbets.net/kz/obzor-parimatch-kz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6B6552">
                    <a:alpha val="100000"/>
                  </a:srgbClr>
                </a:solidFill>
                <a:latin typeface="Calibri"/>
              </a:rPr>
              <a:t><![CDATA[Array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1">
  <a:themeElements>
    <a:clrScheme name="Theme9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Yaroslav Demidov, Senior Sports Editor</dc:creator>
  <cp:lastModifiedBy>Unknown Creator</cp:lastModifiedBy>
  <dcterms:created xsi:type="dcterms:W3CDTF">2026-06-11T00:05:11Z</dcterms:created>
  <dcterms:modified xsi:type="dcterms:W3CDTF">2026-06-11T00:05:11Z</dcterms:modified>
  <dc:title>Parimatch KZ обзор 2026: официальный сайт и бонусы</dc:title>
  <dc:description>Полный обзор БК Parimatch в Казахстане на 2026 — официальный сайт parimatch.kz, приложение, бонус за верификацию, линия в тенге и лайв.</dc:description>
  <dc:subject>Parimatch KZ (Париматч): обзор букмекера 2026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