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Бонусы и фрибеты Parimatch KZ: гайд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4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Бонус за верификацию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Зарегистрировать аккаунт и выбрать тенге ₸ (KZT) в качестве валюты счёт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Загрузить или предъявить удостоверение личности РК для подтверждения данных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ивязать и подтвердить номер мобильного телефон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казать корректные персональные данные, которые совпадут с документом — расхождения тормозят проверку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ождаться статуса «верифицирован» — обычно это занимает от нескольких минут до пары дней при ручной провер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йдите верификацию по удостоверению РК сразу после регистрации — это и условие вывода, и повод получить стартовый бонус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Приветственные пред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Размер минимального депозита — для активации бонуса на депозит нужно внести не меньше указанной суммы в тенг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ип поощрения — фрибет (бесплатная ставка) или бонусные средства на отыгрыш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ок действия — у приветственных бонусов есть «окно», после которого они сгорают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ножитель отыгрыша — насколько реально выполнить вейджер при вашей частоте ставок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овместимость — обычно нельзя одновременно держать несколько приветственных акций, выбирайте одн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авните фрибет и бонус на депозит до активации — выбрать получится только одно приветственное предложение, и менять его потом нельз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ак работают фрибе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ой UFC или турнир ММА — раздел единоборств у бренда один из сильнейших на рынке Казахстана, и котировки там обычно проходят по минимальному коэффициенту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атч КПЛ или игра Кайрата, где вы хорошо знаете контекст и форму команд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Хоккей КХЛ с Барысом или матч НХЛ — событий хватает почти каждый игровой день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еннис ATP/WTA, где исход часто идёт в нужном диапазоне коэффициент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иберспорт (CS2, Dota 2) — приоритетное направление Parimatch с глубокой роспись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тавьте фрибет на событие с коэффициентом не ниже требований акции и там, где разбираетесь в раскладе — рискуете вы деньгами оператора, а не своим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Условия отыгрыш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ножитель отыгрыша — сколько раз нужно прокрутить сумму бонуса ставками (например, x3, x5 — конкретное значение указано в условиях)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инимальный коэффициент — ставки ниже него не засчитываются в отыгрыш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ип ставок — иногда зачитываются только ординары, иногда — экспрессы с нужным числом событий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ок выполнения — у вейджера есть дедлайн, после которого незавершённый отыгрыш и остаток бонуса сгорают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имит ставки — может стоять потолок на размер ставки, пока активен бону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ежде чем активировать бонус, прочитайте множитель, минимальный коэффициент и срок отыгрыша — именно эти три числа решают, реально ли его закрыт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Вывод выигрыш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бедитесь, что отыгрыш завершён и бонус переведён в основной (выводимый) баланс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верьте, что верификация по документам РК пройдена и телефон привязан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 кассе выберите способ вывода в тенге и укажите сумму в пределах лимит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дтвердите заявку — при необходимости через код из СМС на привязанный номер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ождитесь обработки заявки оператором и зачисления на ваш реквиз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начала закройте отыгрыш и пройдите верификацию, затем выводите тем же способом, что и пополняли — это снимает большинство задержек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kz/bonusy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2026-06-11T00:05:13Z</dcterms:created>
  <dcterms:modified xsi:type="dcterms:W3CDTF">2026-06-11T00:05:13Z</dcterms:modified>
  <dc:title>Parimatch KZ бонусы 2026: фрибеты и предложения</dc:title>
  <dc:description>Бонусы Parimatch KZ на 2026 — бонус за верификацию, приветственные фрибеты, условия отыгрыша и активация для игроков Казахстана.</dc:description>
  <dc:subject>Бонусы и фрибеты Parimatch KZ: гайд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