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Идентификация в PARI: пошаговый гай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0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Зачем нужна идентифик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Идентификация — требование российского закона о букмекерах. Без подтверждённой личности через ЦУПИС счёт остаётся «гостевым»: ставить реальные деньги и выводить выигрыш в рублях 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Идентификация — не формальность ради галочки, а условие легального доступа к ставкам и выплатам в PAR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пособы идентифик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регистрируйтесь в PARI и войдите в личный кабинет на сайте pari.ru или в приложе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раздел идентификации (ЦУПИС) и выберите способ «Через Госуслуги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Авторизуйтесь на портале Госуслуги — нужна подтверждённая учётная запи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айте согласие на передачу паспортных данных, ИНН и СНИЛС в ЦУП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дтвердите привязанный номер телефона кодом из СМ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ождитесь ответа системы о завершении сверки и обновите статус в кабинет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Необходимые докум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ля идентификации в PARI понадобятся паспорт гражданина РФ, ИНН и СНИЛС, а также действующий номер телефона. При онлайн-сверке через Госуслуги большинство данных подтягивается ав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ержите паспорт, ИНН и СНИЛС актуальными на Госуслугах — это снимает большинство причин отказа при онлайн-сверк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роки и актив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расхождение данных в PARI и на Госуслугах (например, разные ФИО или серия паспорта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подтверждённая или неполная учётная запись на портале Госуслуг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старевшие сведения после замены паспорт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ехнические сбои на стороне ЦУПИС или Госуслуг в момент свер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ождитесь смены статуса в кабинете и не плодите повторные заявки — это единственное, что реально ускоряет проверку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ерьте ФИО, дату рождения и паспортные данные в PARI и на Госуслугах — они должны совпадать до букв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бедитесь, что учётная запись Госуслуги подтверждённая, а ИНН и СНИЛС в ней указан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верьте, что после замены паспорта данные на портале обновлен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 подавайте несколько заявок подряд — дождитесь ответа по текуще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если ничего не помогает, напишите в онлайн-чат поддержки PARI (24/7) или позвоните на горячую лин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овпадение данных в PARI и на Госуслугах закрывает большинство ошибок; в спорных случаях быстрее всего помогает чат поддержки 24/7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identifikaciya-pa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2026-06-11T00:05:18Z</dcterms:created>
  <dcterms:modified xsi:type="dcterms:W3CDTF">2026-06-11T00:05:18Z</dcterms:modified>
  <dc:title>PARI идентификация 2026: ЦУПИС и документы</dc:title>
  <dc:description>Идентификация в PARI через ЦУПИС на 2026 — необходимые документы, способы прохождения, сроки и решение частых проблем.</dc:description>
  <dc:subject>Идентификация в PARI: пошаговый гайд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